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Consumer Technology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the ACM</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Accelerated demand for remote work, AI acceleration, component innovation, and sustainability drives competition among incumbent OEMs and agile challengers, fostering modular designs, supply chain resilience, and premium differentiation; partnerships in software, cloud integration, and services will shape customer experiences and profitable growth amid evolving regulations and shifting enterprise-consumer market preferences.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Robust broadband, reliable power grids, modern data centers and logistics networks reduce operational friction, enable cloud adoption, and support scalable manufacturing and distribution of computers. Public investment, industry partnerships, and standardized protocols accelerate deployment, lowering costs and improving access across urban and rural markets for consumers and businesses globally.
Ecosystem: Diverse supplier networks, skilled workforce, supportive regulations, financing options, and thriving resale and refurbishment channels create demand and lower entry barriers in the computer market. Collaboration across manufacturers, software developers, retailers, educational institutions, and repair services fosters innovation, drives product adoption, extends device lifecycles, and strengthens overall market resilience.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processor design are a top driver reshaping computer capabilities and cycles. Industry leaders such as Apple's M series, Intel's hybrid core designs, and AMD's Ryzen architecture demonstrate performance and power tradeoffs that enable new form factors and user experiences. These chips optimize efficiency for mobile devices while scaling for demanding desktop tasks, supporting richer multimedia, faster software development, and extended battery life. Manufacturers leverage these processor innovations to differentiate models, accelerate refresh rates across consumer and enterprise lines.
Demand for artificial intelligence and machine learning workloads drives demand for specialized compute architectures and accelerators, altering computer market priorities. NVIDIA GPUs and dedicated accelerators in servers and clouds enable developers to train models, while edge devices incorporate NPU components to run inference locally, reducing latency for applications like voice assistants and image recognition. Software ecosystems adapt with optimized libraries and frameworks from major vendors, prompting OEMs to supply systems tailored for AI research, content creation, and enterprise analytics needs.
Growing emphasis on sustainability and energy efficiency shapes computer design choices and purchase policies across consumers and businesses. Manufacturers spotlight low power chips and recyclable materials, as seen in some thin laptops and modular designs like the Framework laptop that prioritize repairability. Data center operators similarly pursue efficiency through optimized servers and cooling strategies to meet sustainability goals. Emerging regulations and purchasing standards favor devices with longer serviceability and lower lifecycle environmental impact, influencing product roadmaps and vendor selection processes.
Software ecosystems, interoperability, and security expectations are central drivers influencing computer purchasing and design priorities. Operating system platforms from vendors shape hardware compatibility, as seen when Windows features guide OEM configurations or macOS necessitates Apple silicon tuning. Cloud synchronization and virtualization services affect form factors and storage choices, while heightened concerns over firmware vulnerabilities and supply chain integrity push vendors to emphasize secure boot, updates, and trusted platform modules. These ecosystem demands steer partnerships among chipmakers, OEMs, and software providers.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Processor Technology Driving Computer Market Performance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growing consumer emphasis on repairability and modularity is changing computer design priorities and procurement decisions. Companies like Framework demonstrate user-replaceable modules and upgradeable components, while advocacy groups such as iFixit promote repairability scores and guides. Major manufacturers have faced regulatory pressure in the European Union and proposals in several regions to provide spare parts and documentation. This movement shifts supplier relationships, extends useful device lifespans, and alters replacement cycles, encouraging manufacturers to design for disassembly and long-term serviceability worldwide.
Enterprises and institutional buyers increasingly favor modular, repairable computers because they reduce downtime and simplify IT maintenance. Educational institutions and corporate fleets benefit when parts can be swapped in the field, illustrated by organizations choosing modular laptops and repair-friendly vendors. Original equipment manufacturers respond with extended service offerings and certified refurbishment programs from major vendors, supporting secondary markets and refurbishers. This trend strengthens circular supply chains, encourages standardized spare parts, and raises expectations for documentation availability across the industry globally.
Consumer advocates and organizations exert pressure that alters product roadmaps and corporate commitments toward reparability. Campaigns led by repair advocacy groups highlight restrictive practices and galvanize public sentiment, prompting some manufacturers to publish parts lists and repair documentation. Grassroots repair cafés and community workshops demonstrate demand for local service ecosystems, while retailers adapt refurbishment initiatives. Corporations increasingly cite sustainability commitments and stakeholder expectations when choosing recyclable materials and modular assemblies, reflecting reputational risk management and evolving corporate social responsibility strategies.
Standardization of hardware interfaces and open firmware initiatives are accelerating third-party repairability and upgrade markets. Adoption of connector standards such as universal charging ports and standardized storage and memory modules simplifies sourcing compatible replacement parts. Open firmware projects like Coreboot and community-supported drivers enable technicians to restore functionality and bypass proprietary restrictions. Together, standardized physical interfaces and software openness expand the aftermarket ecosystem, support independent repair shops, and reduce dependence on manufacturer service monopolies while improving long-term sustainability outcomes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Modular Design and Right-to-Repair Laws Reshaping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Supply chain disruptions and persistent component shortages have constrained computer manufacturers, undermining production planning and product availability. Major vendors such as Apple and Dell have publicly cited difficulties sourcing semiconductors and display panels, while foundries like TSMC and Samsung prioritized capacity allocation across industries. Shipping bottlenecks and factory shutdowns further complicate supply continuity. These conditions force companies to delay launches, redesign roadmaps, and allocate scarce parts to flagship models, reducing flexibility in responding to customer demand and eroding brand reputation.
Increasing component costs and volatile supplier pricing undermine margins and complicate procurement strategies for computer makers. Suppliers of memory, storage, and processors have signaled tighter supplies, prompting manufacturers such as HP and Lenovo to renegotiate contracts and rework bill of materials. Tariffs and trade tensions between major economies add uncertainty to sourcing decisions, while fluctuating logistics expenses raise landed costs. These qualitative pressures force companies to prioritize profitable configurations, delay investments in innovation, and pass cost increases to downstream channels.
Rapid technological change accelerates product obsolescence and inventory aging, posing a strategic challenge for computer firms. Frequent platform refreshes from firms like Apple and Microsoft shorten lifecycle expectations, leaving retailers and enterprise buyers with legacy stock and compatibility headaches. Software updates and shifting architectures can render accessories obsolete, undermining perceived value. Regulatory emphasis on electronics recycling and circularity increases disposal costs and compliance burdens. Collectively, these dynamics force manufacturers to balance innovation cadence against sustainable inventory management and customer trust.
Security vulnerabilities and provenance concerns in components erode buyer confidence and raise ownership costs for computers. Hardware backdoors, counterfeit parts in repair channels, and firmware flaws discovered by security researchers undermine platform integrity. High profile incidents of supply chain compromise and nations scrutinizing component origins have prompted stricter vendor vetting and certification demands. Enterprise customers require attestation of secure manufacturing and traceability. These qualitative security pressures lengthen procurement cycles, increase compliance overhead, and constrain supplier choices for manufacturers and buyers.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Component Shortages Challenge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161,000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385.70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385.70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161,000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develops and sells personal computers under the Mac portfolio, spanning desktops and notebooks running macOS and powered by Apple silicon. The company pursues a vertically integrated strategy that combines proprietary chips, operating system, and first‑party apps to optimize performance, battery life, and security. Macs are distributed through company‑owned stores, online channels, and carrier and retail partners, with targeted offerings for education and enterprise. Recent updates emphasize M‑series processor advances, display technology, and AI‑accelerated workflows, while Universal Control, Continuity features, and iCloud tie Macs to other devices. The roadmap focuses on silicon efficiency, localized manufacturing diversification, and support for professional creative and developer communities.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notebook line for professional and creative workloads, built on M-series Apple silicon. It features high-efficiency CPUs and GPUs, unified memory, fast SSD storage, advanced thermal design, and Retina displays with ProMotion. macOS integrates tightly with iPhone and iPad, enabling seamless workflows and management for teams.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